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57" r:id="rId4"/>
    <p:sldId id="299" r:id="rId5"/>
    <p:sldId id="302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79FD-8337-4010-9B93-9A0A00956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61FF1-94B4-421B-A4EF-A54F0660D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FDBC9-9CA6-4BCB-8CB4-237C193B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496B-C21E-4F7D-B3FF-E254ECEB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121B-9203-47B0-877B-5058BD8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C2AE-1BE9-423F-9E47-D8CD0908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3001E-C8C8-47CA-B23D-54CFD4A11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3359-C067-4F52-B0E8-1D699094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3B5B-CD91-4979-82D9-720A9403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3C96-4DAE-4234-842D-3DC11C61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8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84831-A945-4794-9B65-19A9B783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229C2-C339-4E11-88DD-4F6269658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25AC5-7ADA-4F57-B3F0-BFBFFD88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0030-43A4-4781-B45F-F6BEE3F1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7159-94F8-42D3-A629-7A7729D0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53BA-9EFF-4472-AE56-20635793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D9AD-C26F-422C-A01C-97951D03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1BDAC-8A39-4CED-B00A-17315E10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6CF0-5070-4CD4-92F9-89348479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2D05-5C00-4DCC-A47F-DCDA232F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2CA-EB80-46CD-B141-EE7F8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AFB67-408D-4BD7-BB64-46CCF2F6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059B-6DFA-471D-BAE3-D2CBD84A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9C8C9-48EA-40D9-AE0A-AAF1AE2E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1B71-1B36-4ED2-ACB3-80CF3BB0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05C8-177F-4991-9C87-62FEB22A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19A9-F71F-44BE-BD13-3AF713FB9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2F8E9-FA8A-4C02-9B2B-FD1307B8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F8BEA-4F8F-4C12-8B66-D41ED0AD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5E6C4-12BA-4535-B56D-025084CA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E750-7F03-410A-B42B-A1BBDB9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3305-E706-4A48-89EB-E43BE6CB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8E3E1-FEC4-4E2F-A8DA-400B526B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BC0DC-36DE-4D09-B712-D09E56A4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80B20-700A-477B-88A9-ADA389BA3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59180-BC83-476D-80D9-D075DF24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87377-45C2-4AB2-9AD4-0CE9462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B7786-10A0-4A5C-AC9F-EAD7550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1B88A-9181-4D1A-89C3-B2A75255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E97B-C1B0-475F-8F9D-555E342E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41492-AB42-4756-9131-0C602ADB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8F55A-D7D8-48B3-BB38-D375B884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FF43D-53CF-4200-8B0E-8BD51EA1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D8605-430F-4E67-919E-1AD8E92F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EC474-4C7C-4E3E-AC45-43BFC67D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B95BA-6673-40FD-B9C6-829B7F81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C441-CA98-4DDD-9CBC-6AD942F8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11EB-D07F-4C75-819A-98F5275D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BE732-7FF6-4270-9D88-0E072439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4753-F6A0-4C68-A391-9EBBEEE8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07B09-7AF5-4BD2-9934-6A2A1459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3A266-3F0C-4DC2-9FEE-6E67B767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7D57-1022-43C5-9546-A5D3D7D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43200-17E9-434F-B7BF-AA4DAC82E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51B9A-92D5-477F-92EC-491AF4848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3CEB-04F9-44E5-B8C6-99F80FEE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B4EC-781C-4F8F-A277-DC012460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D03BF-4A25-4751-A0CA-CCF0B458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8268A-5923-41B6-8CCD-B489F50C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78C9E-AA4C-46CB-9F95-91FFA6473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391B-8AB1-4AA3-8F9D-5BCDA59A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573D-E4D1-4219-AFD4-6BF2CF9EE7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9466-9726-416C-88D2-D35408D58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A8E01-961A-4488-9886-AD736417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5FD8-47B1-4A83-A45B-41586031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elcome colledge+aimation">
            <a:extLst>
              <a:ext uri="{FF2B5EF4-FFF2-40B4-BE49-F238E27FC236}">
                <a16:creationId xmlns:a16="http://schemas.microsoft.com/office/drawing/2014/main" id="{B455D135-3608-CBED-A0A0-1B4796B3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8881"/>
            <a:ext cx="9635466" cy="33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2E49E-9250-DF99-3760-A20F34CC710E}"/>
              </a:ext>
            </a:extLst>
          </p:cNvPr>
          <p:cNvSpPr txBox="1"/>
          <p:nvPr/>
        </p:nvSpPr>
        <p:spPr>
          <a:xfrm>
            <a:off x="2567608" y="764704"/>
            <a:ext cx="8064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Clr>
                <a:srgbClr val="FF0000"/>
              </a:buClr>
              <a:buSzPct val="108000"/>
            </a:pPr>
            <a:r>
              <a:rPr lang="en-US" sz="8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New Students</a:t>
            </a:r>
            <a:endParaRPr lang="en-US" sz="88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19F5F4-365F-3965-ACED-4C4DC432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7"/>
    </mc:Choice>
    <mc:Fallback xmlns="">
      <p:transition spd="slow" advTm="2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46" y="116632"/>
            <a:ext cx="8857051" cy="66247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9536" y="21832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By:</a:t>
            </a:r>
          </a:p>
          <a:p>
            <a:pPr algn="ctr" fontAlgn="base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Dr.Suroor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Moaid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Dawood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Ph.D. In Electrical Eng.</a:t>
            </a:r>
          </a:p>
          <a:p>
            <a:pPr algn="ctr" fontAlgn="base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BUOG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2022</a:t>
            </a: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A1B024-CF4F-197B-45D8-6724532F8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1"/>
    </mc:Choice>
    <mc:Fallback xmlns="">
      <p:transition spd="slow" advTm="13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280" y="441241"/>
            <a:ext cx="6841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AutoCAD Basics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Create New Drawing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Modifying Commands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Layers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Text and Dimensions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Isometric</a:t>
            </a: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3D Modeling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Printing</a:t>
            </a:r>
          </a:p>
          <a:p>
            <a:pPr marL="571500" indent="-571500" fontAlgn="base"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D Drawings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animated-flower-image-02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982626"/>
            <a:ext cx="3995936" cy="37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1B5C63-EC03-C199-4343-A8C5CCABA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24"/>
    </mc:Choice>
    <mc:Fallback xmlns="">
      <p:transition spd="slow" advTm="6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8928992" cy="662473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BB83CE-9483-7DB3-7B08-00875983B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4"/>
    </mc:Choice>
    <mc:Fallback xmlns="">
      <p:transition spd="slow" advTm="7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928992" cy="665881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886210-4B42-494C-3895-B859AFD14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03"/>
    </mc:Choice>
    <mc:Fallback xmlns="">
      <p:transition spd="slow" advTm="51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971"/>
            <a:ext cx="7992888" cy="67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nimated-flower-image-0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04" y="4670252"/>
            <a:ext cx="2209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imated-flower-image-0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96"/>
            <a:ext cx="2209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DB9537-1EFA-1714-9C48-F83A62609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7"/>
    </mc:Choice>
    <mc:Fallback xmlns="">
      <p:transition spd="slow" advTm="13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zaineb.alhakeem@iuc.edu.iq</dc:creator>
  <cp:lastModifiedBy>zaineb.alhakeem@iuc.edu.iq</cp:lastModifiedBy>
  <cp:revision>1</cp:revision>
  <dcterms:created xsi:type="dcterms:W3CDTF">2023-09-18T17:03:25Z</dcterms:created>
  <dcterms:modified xsi:type="dcterms:W3CDTF">2023-09-18T17:03:40Z</dcterms:modified>
</cp:coreProperties>
</file>